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0"/>
  </p:notesMasterIdLst>
  <p:handoutMasterIdLst>
    <p:handoutMasterId r:id="rId11"/>
  </p:handoutMasterIdLst>
  <p:sldIdLst>
    <p:sldId id="312" r:id="rId5"/>
    <p:sldId id="304" r:id="rId6"/>
    <p:sldId id="282" r:id="rId7"/>
    <p:sldId id="313" r:id="rId8"/>
    <p:sldId id="314" r:id="rId9"/>
  </p:sldIdLst>
  <p:sldSz cx="12192000" cy="6858000"/>
  <p:notesSz cx="13716000" cy="24384000"/>
  <p:defaultTextStyle>
    <a:defPPr rtl="0">
      <a:defRPr lang="de-DE"/>
    </a:defPPr>
    <a:lvl1pPr marL="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05760E-2BB8-EF84-482E-21DA758B0E0F}" v="176" dt="2025-04-06T09:53:04.149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95388" autoAdjust="0"/>
  </p:normalViewPr>
  <p:slideViewPr>
    <p:cSldViewPr snapToGrid="0" snapToObjects="1">
      <p:cViewPr varScale="1">
        <p:scale>
          <a:sx n="105" d="100"/>
          <a:sy n="105" d="100"/>
        </p:scale>
        <p:origin x="606" y="11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30" d="100"/>
          <a:sy n="30" d="100"/>
        </p:scale>
        <p:origin x="4452" y="3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61F194BD-2269-4EFA-851F-443B834DD978}" type="datetimeyyyy">
              <a:rPr lang="de-DE" smtClean="0"/>
              <a:t>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420BD0AB-C59E-4A46-83D3-F07787446BA0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lang="de-DE"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67DE3-EDE5-B004-3983-A0C1038C3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B965DD9-DCC1-E892-13EB-B706E3E70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A86A01-E320-F1A6-A2EF-229A8EA3E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3826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4651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bbildung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ihand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/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0" name="Bild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" name="Textplatzhalt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rtlCol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de-DE" sz="1800"/>
            </a:lvl1pPr>
          </a:lstStyle>
          <a:p>
            <a:pPr rtl="0"/>
            <a:r>
              <a:rPr lang="de-DE"/>
              <a:t>Untertitel durch Klicken hinzufügen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 rtlCol="0">
            <a:normAutofit/>
          </a:bodyPr>
          <a:lstStyle>
            <a:lvl1pPr>
              <a:defRPr lang="de-DE" sz="1800"/>
            </a:lvl1pPr>
            <a:lvl2pPr>
              <a:defRPr lang="de-DE" sz="1800"/>
            </a:lvl2pPr>
            <a:lvl3pPr>
              <a:defRPr lang="de-DE" sz="1800"/>
            </a:lvl3pPr>
            <a:lvl4pPr>
              <a:defRPr lang="de-DE" sz="1800"/>
            </a:lvl4pPr>
            <a:lvl5pPr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49" name="Freihand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7" name="Foliennummernplatzhalt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pic>
        <p:nvPicPr>
          <p:cNvPr id="43" name="Grafik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Bild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 rtlCol="0"/>
          <a:lstStyle>
            <a:lvl1pPr algn="ctr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4" name="Inhaltsplatzhalt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bemerku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9" name="Bild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rtlCol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lang="de-DE" sz="2400"/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Untertitel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 anchor="ctr" anchorCtr="0"/>
          <a:lstStyle>
            <a:defPPr>
              <a:defRPr lang="de-DE"/>
            </a:def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 rtlCol="0"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  <a:lvl4pPr>
              <a:defRPr lang="de-DE" sz="2000"/>
            </a:lvl4pPr>
            <a:lvl5pPr>
              <a:defRPr lang="de-DE" sz="2000"/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rtlCol="0" anchor="b"/>
          <a:lstStyle>
            <a:lvl1pPr>
              <a:lnSpc>
                <a:spcPct val="100000"/>
              </a:lnSpc>
              <a:defRPr lang="de-DE" sz="32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de-DE">
                <a:latin typeface="+mn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Klicken Sie, um Text hinzuzufügen.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lang="de-DE" sz="28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  <a:lvl4pPr marL="1371600" indent="0">
              <a:buNone/>
              <a:defRPr lang="de-DE" sz="2000"/>
            </a:lvl4pPr>
            <a:lvl5pPr marL="1828800" indent="0">
              <a:buNone/>
              <a:defRPr lang="de-DE" sz="2000"/>
            </a:lvl5pPr>
            <a:lvl6pPr marL="2286000" indent="0">
              <a:buNone/>
              <a:defRPr lang="de-DE" sz="2000"/>
            </a:lvl6pPr>
            <a:lvl7pPr marL="2743200" indent="0">
              <a:buNone/>
              <a:defRPr lang="de-DE" sz="2000"/>
            </a:lvl7pPr>
            <a:lvl8pPr marL="3200400" indent="0">
              <a:buNone/>
              <a:defRPr lang="de-DE" sz="2000"/>
            </a:lvl8pPr>
            <a:lvl9pPr marL="3657600" indent="0">
              <a:buNone/>
              <a:defRPr lang="de-DE" sz="2000"/>
            </a:lvl9pPr>
          </a:lstStyle>
          <a:p>
            <a:pPr rtl="0"/>
            <a:r>
              <a:rPr lang="de-DE"/>
              <a:t>Klicken, um Bild hinzuzufügen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ihand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8" name="Freihand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ihand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  <p:sp>
          <p:nvSpPr>
            <p:cNvPr id="11" name="Freihand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14" name="Bild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50000"/>
              </a:lnSpc>
              <a:spcBef>
                <a:spcPts val="0"/>
              </a:spcBef>
              <a:defRPr lang="de-DE" sz="2000"/>
            </a:lvl2pPr>
            <a:lvl3pPr marL="685800">
              <a:lnSpc>
                <a:spcPct val="150000"/>
              </a:lnSpc>
              <a:spcBef>
                <a:spcPts val="0"/>
              </a:spcBef>
              <a:defRPr lang="de-DE" sz="18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ihandform: Form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15" name="Freihandform: Form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6" name="Bild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rtlCol="0" anchor="ctr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33" name="Freihand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lvl="0" algn="ctr" rtl="0"/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Klicken Sie, um Text hinzuzufügen.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52" name="Bildplatzhalt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3" name="Freihandform: Form 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9" name="Freihand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1" name="Freihand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33" name="Bild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rtlCol="0" anchor="b" anchorCtr="0">
            <a:noAutofit/>
          </a:bodyPr>
          <a:lstStyle>
            <a:lvl1pPr algn="l">
              <a:lnSpc>
                <a:spcPct val="100000"/>
              </a:lnSpc>
              <a:defRPr lang="de-DE" sz="3600" b="1">
                <a:latin typeface="+mj-lt"/>
                <a:cs typeface="Arial" panose="020B0604020202020204" pitchFamily="34" charset="0"/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 rtlCol="0">
            <a:normAutofit/>
          </a:bodyPr>
          <a:lstStyle>
            <a:lvl1pPr>
              <a:spcBef>
                <a:spcPts val="1000"/>
              </a:spcBef>
              <a:defRPr lang="de-DE" sz="1800"/>
            </a:lvl1pPr>
            <a:lvl2pPr>
              <a:spcBef>
                <a:spcPts val="1000"/>
              </a:spcBef>
              <a:defRPr lang="de-DE" sz="1800"/>
            </a:lvl2pPr>
            <a:lvl3pPr>
              <a:spcBef>
                <a:spcPts val="1000"/>
              </a:spcBef>
              <a:defRPr lang="de-DE" sz="1800"/>
            </a:lvl3pPr>
            <a:lvl4pPr>
              <a:spcBef>
                <a:spcPts val="1000"/>
              </a:spcBef>
              <a:defRPr lang="de-DE" sz="1800"/>
            </a:lvl4pPr>
            <a:lvl5pPr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Foliennummernplatzhalt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1" name="Abbildung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3" name="Bild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ihandform: Form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7" name="Bild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19" name="Bild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Foliennummernplatzhalt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ihand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Freihand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6" name="Freihand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</a:lstStyle>
          <a:p>
            <a:pPr lvl="0" rtl="0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0" name="Titel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19" name="Foliennummernplatzhalt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5" name="Inhaltsplatzhalt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marL="283464" indent="-283464">
              <a:spcBef>
                <a:spcPts val="1000"/>
              </a:spcBef>
              <a:defRPr lang="de-DE" sz="1800"/>
            </a:lvl2pPr>
            <a:lvl3pPr marL="283464" indent="-283464">
              <a:spcBef>
                <a:spcPts val="1000"/>
              </a:spcBef>
              <a:defRPr lang="de-DE" sz="1800"/>
            </a:lvl3pPr>
            <a:lvl4pPr marL="283464" indent="-283464">
              <a:spcBef>
                <a:spcPts val="1000"/>
              </a:spcBef>
              <a:defRPr lang="de-DE" sz="1800"/>
            </a:lvl4pPr>
            <a:lvl5pPr marL="283464"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de-DE"/>
            </a:defPPr>
          </a:lstStyle>
          <a:p>
            <a:pPr algn="ctr" rtl="0"/>
            <a:endParaRPr lang="de-DE" sz="45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</a:lstStyle>
          <a:p>
            <a:pPr algn="ctr" rtl="0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 rtlCol="0"/>
          <a:lstStyle>
            <a:lvl1pPr algn="l">
              <a:lnSpc>
                <a:spcPct val="100000"/>
              </a:lnSpc>
              <a:defRPr lang="de-DE" sz="3600">
                <a:solidFill>
                  <a:schemeClr val="accent6"/>
                </a:solidFill>
              </a:defRPr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 rtlCol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lang="de-DE"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lang="de-DE"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lang="de-DE"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1000"/>
              </a:spcBef>
              <a:buNone/>
              <a:defRPr lang="de-DE" sz="1800"/>
            </a:lvl1pPr>
            <a:lvl2pPr indent="-283464">
              <a:spcBef>
                <a:spcPts val="1000"/>
              </a:spcBef>
              <a:defRPr lang="de-DE" sz="1800"/>
            </a:lvl2pPr>
            <a:lvl3pPr indent="-283464">
              <a:spcBef>
                <a:spcPts val="1000"/>
              </a:spcBef>
              <a:defRPr lang="de-DE" sz="1800"/>
            </a:lvl3pPr>
            <a:lvl4pPr indent="-283464">
              <a:spcBef>
                <a:spcPts val="1000"/>
              </a:spcBef>
              <a:defRPr lang="de-DE" sz="1800"/>
            </a:lvl4pPr>
            <a:lvl5pPr indent="-283464">
              <a:spcBef>
                <a:spcPts val="1000"/>
              </a:spcBef>
              <a:defRPr lang="de-DE" sz="1800"/>
            </a:lvl5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de-DE" sz="1800"/>
            </a:lvl1pPr>
          </a:lstStyle>
          <a:p>
            <a:pPr lvl="0" rtl="0"/>
            <a:r>
              <a:rPr lang="de-DE"/>
              <a:t>Klicken, um Bild hinzuzufügen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ihandform: Form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/>
            </a:p>
          </p:txBody>
        </p:sp>
        <p:sp>
          <p:nvSpPr>
            <p:cNvPr id="21" name="Freihandform: Form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2" name="Freihandform: Form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>
              <a:defPPr>
                <a:defRPr lang="de-DE"/>
              </a:defPPr>
            </a:lstStyle>
            <a:p>
              <a:pPr lvl="0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23" name="Bild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de-DE"/>
              </a:defPPr>
            </a:lstStyle>
            <a:p>
              <a:pPr rtl="0"/>
              <a:endParaRPr lang="de-DE" dirty="0"/>
            </a:p>
          </p:txBody>
        </p:sp>
      </p:grpSp>
      <p:sp>
        <p:nvSpPr>
          <p:cNvPr id="44" name="Foliennummernplatzhalt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6" name="Bild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14" name="Freihand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pic>
        <p:nvPicPr>
          <p:cNvPr id="21" name="Bild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ihand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 rtlCol="0">
            <a:noAutofit/>
          </a:bodyPr>
          <a:lstStyle>
            <a:lvl1pPr algn="l">
              <a:lnSpc>
                <a:spcPct val="100000"/>
              </a:lnSpc>
              <a:defRPr lang="de-DE" sz="3600" b="1"/>
            </a:lvl1pPr>
          </a:lstStyle>
          <a:p>
            <a:pPr rtl="0"/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0" name="Inhaltsplatzhalt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2400"/>
            </a:lvl1pPr>
            <a:lvl2pPr marL="347472">
              <a:lnSpc>
                <a:spcPct val="100000"/>
              </a:lnSpc>
              <a:spcBef>
                <a:spcPts val="0"/>
              </a:spcBef>
              <a:defRPr lang="de-DE" sz="2400"/>
            </a:lvl2pPr>
            <a:lvl3pPr marL="685800">
              <a:lnSpc>
                <a:spcPct val="100000"/>
              </a:lnSpc>
              <a:spcBef>
                <a:spcPts val="0"/>
              </a:spcBef>
              <a:defRPr lang="de-DE" sz="2400"/>
            </a:lvl3pPr>
          </a:lstStyle>
          <a:p>
            <a:pPr lvl="0" rtl="0"/>
            <a:r>
              <a:rPr lang="de-DE"/>
              <a:t>Klicken Sie, um Text hinzuzufügen.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 rtlCol="0">
            <a:normAutofit/>
          </a:bodyPr>
          <a:lstStyle>
            <a:lvl1pPr marL="0" indent="0">
              <a:buNone/>
              <a:defRPr lang="de-DE" sz="1800"/>
            </a:lvl1pPr>
          </a:lstStyle>
          <a:p>
            <a:pPr rtl="0"/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20" name="Foliennummernplatzhalt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 rtlCol="0"/>
          <a:lstStyle>
            <a:lvl1pPr>
              <a:defRPr lang="de-DE" sz="1600">
                <a:latin typeface="+mj-lt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de-DE"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fld id="{48F63A3B-78C7-47BE-AE5E-E10140E04643}" type="slidenum">
              <a:rPr lang="de-DE" smtClean="0"/>
              <a:pPr rtl="0"/>
              <a:t>‹#›</a:t>
            </a:fld>
            <a:endParaRPr lang="de-DE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lang="de-DE"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lang="de-DE"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862" y="0"/>
            <a:ext cx="6832879" cy="4411227"/>
          </a:xfrm>
        </p:spPr>
        <p:txBody>
          <a:bodyPr rtlCol="0" anchor="ctr"/>
          <a:lstStyle>
            <a:defPPr>
              <a:defRPr lang="de-DE"/>
            </a:defPPr>
          </a:lstStyle>
          <a:p>
            <a:pPr rtl="0"/>
            <a:r>
              <a:rPr lang="en-US" noProof="0" dirty="0"/>
              <a:t>Sentient Challenge</a:t>
            </a:r>
            <a:br>
              <a:rPr lang="en-US" noProof="0" dirty="0"/>
            </a:br>
            <a:r>
              <a:rPr lang="en-US" noProof="0" dirty="0"/>
              <a:t>by</a:t>
            </a:r>
            <a:br>
              <a:rPr lang="en-US" noProof="0" dirty="0"/>
            </a:br>
            <a:r>
              <a:rPr lang="en-US" noProof="0" dirty="0" err="1"/>
              <a:t>Blubomberbing</a:t>
            </a:r>
            <a:br>
              <a:rPr lang="en-US" noProof="0" dirty="0"/>
            </a:br>
            <a:endParaRPr lang="en-US" noProof="0" dirty="0"/>
          </a:p>
        </p:txBody>
      </p:sp>
      <p:pic>
        <p:nvPicPr>
          <p:cNvPr id="1026" name="Picture 2" descr="49 Cat vibes ideas | cute cats, cute animals, funny animals">
            <a:extLst>
              <a:ext uri="{FF2B5EF4-FFF2-40B4-BE49-F238E27FC236}">
                <a16:creationId xmlns:a16="http://schemas.microsoft.com/office/drawing/2014/main" id="{AB96E39B-FC72-5001-A69A-522253B18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287" y="2251586"/>
            <a:ext cx="2644680" cy="469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754C7B-DDB5-485C-F07A-D6E9A0AA24B7}"/>
              </a:ext>
            </a:extLst>
          </p:cNvPr>
          <p:cNvSpPr txBox="1"/>
          <p:nvPr/>
        </p:nvSpPr>
        <p:spPr>
          <a:xfrm>
            <a:off x="4729315" y="5220152"/>
            <a:ext cx="4257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Team:</a:t>
            </a:r>
          </a:p>
          <a:p>
            <a:r>
              <a:rPr lang="en-US" dirty="0">
                <a:solidFill>
                  <a:schemeClr val="bg2"/>
                </a:solidFill>
              </a:rPr>
              <a:t>Andrea </a:t>
            </a:r>
            <a:r>
              <a:rPr lang="en-US" dirty="0" err="1">
                <a:solidFill>
                  <a:schemeClr val="bg2"/>
                </a:solidFill>
              </a:rPr>
              <a:t>Ghirlanda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Patrick Zimmermann</a:t>
            </a:r>
          </a:p>
          <a:p>
            <a:r>
              <a:rPr lang="en-US" dirty="0">
                <a:solidFill>
                  <a:schemeClr val="bg2"/>
                </a:solidFill>
              </a:rPr>
              <a:t>Virgilio Strozzi</a:t>
            </a:r>
          </a:p>
          <a:p>
            <a:r>
              <a:rPr lang="en-US" dirty="0">
                <a:solidFill>
                  <a:schemeClr val="bg2"/>
                </a:solidFill>
              </a:rPr>
              <a:t>Max </a:t>
            </a:r>
            <a:r>
              <a:rPr lang="en-US" dirty="0" err="1">
                <a:solidFill>
                  <a:schemeClr val="bg2"/>
                </a:solidFill>
              </a:rPr>
              <a:t>Krähenmann</a:t>
            </a:r>
            <a:endParaRPr lang="en-US" dirty="0">
              <a:solidFill>
                <a:schemeClr val="bg2"/>
              </a:solidFill>
            </a:endParaRPr>
          </a:p>
          <a:p>
            <a:endParaRPr lang="de-CH" dirty="0">
              <a:solidFill>
                <a:schemeClr val="bg2"/>
              </a:solidFill>
            </a:endParaRPr>
          </a:p>
        </p:txBody>
      </p:sp>
      <p:pic>
        <p:nvPicPr>
          <p:cNvPr id="5" name="Picture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8AC1F236-9764-6EA7-8C77-EB88A554E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103" y="3282696"/>
            <a:ext cx="4748450" cy="35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4" y="-308480"/>
            <a:ext cx="6583680" cy="1531357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Framework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778558"/>
            <a:ext cx="4426808" cy="4263426"/>
          </a:xfrm>
        </p:spPr>
        <p:txBody>
          <a:bodyPr vert="horz" lIns="91440" tIns="0" rIns="91440" bIns="0" rtlCol="0" anchor="t">
            <a:normAutofit fontScale="92500"/>
          </a:bodyPr>
          <a:lstStyle>
            <a:defPPr>
              <a:defRPr lang="de-DE"/>
            </a:defPPr>
          </a:lstStyle>
          <a:p>
            <a:pPr rtl="0"/>
            <a:r>
              <a:rPr lang="en-US" noProof="0" dirty="0"/>
              <a:t>Llama 70B for all LLM tasks</a:t>
            </a:r>
          </a:p>
          <a:p>
            <a:pPr rtl="0"/>
            <a:r>
              <a:rPr lang="en-US" noProof="0" dirty="0"/>
              <a:t>Added:</a:t>
            </a:r>
          </a:p>
          <a:p>
            <a:pPr rtl="0"/>
            <a:r>
              <a:rPr lang="en-US" noProof="0" dirty="0"/>
              <a:t>	SPARQL Wikipedia </a:t>
            </a:r>
            <a:r>
              <a:rPr lang="en-US" dirty="0"/>
              <a:t>Tool</a:t>
            </a:r>
            <a:r>
              <a:rPr lang="en-US" noProof="0" dirty="0"/>
              <a:t> </a:t>
            </a:r>
            <a:endParaRPr lang="en-US" noProof="0" dirty="0">
              <a:cs typeface="Sabon Next LT"/>
            </a:endParaRPr>
          </a:p>
          <a:p>
            <a:r>
              <a:rPr lang="en-US" dirty="0"/>
              <a:t>	Code Interpreter Tool 	</a:t>
            </a:r>
            <a:endParaRPr lang="en-US" dirty="0">
              <a:cs typeface="Sabon Next LT"/>
            </a:endParaRPr>
          </a:p>
          <a:p>
            <a:r>
              <a:rPr lang="en-US" dirty="0" err="1">
                <a:cs typeface="Sabon Next LT"/>
              </a:rPr>
              <a:t>CoT</a:t>
            </a:r>
            <a:r>
              <a:rPr lang="en-US" dirty="0">
                <a:cs typeface="Sabon Next LT"/>
              </a:rPr>
              <a:t> + Code Interpreter Tool</a:t>
            </a:r>
          </a:p>
          <a:p>
            <a:r>
              <a:rPr lang="en-US" dirty="0">
                <a:cs typeface="Sabon Next LT"/>
              </a:rPr>
              <a:t>   -&gt; More Flexibility</a:t>
            </a:r>
          </a:p>
          <a:p>
            <a:pPr rtl="0"/>
            <a:r>
              <a:rPr lang="en-US" noProof="0" dirty="0"/>
              <a:t>New prompts</a:t>
            </a:r>
          </a:p>
          <a:p>
            <a:pPr rtl="0"/>
            <a:r>
              <a:rPr lang="en-US" noProof="0" dirty="0"/>
              <a:t>	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330D1C-7A40-1CC0-05BF-714C820EC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608" y="295180"/>
            <a:ext cx="7174368" cy="3926776"/>
          </a:xfrm>
          <a:prstGeom prst="rect">
            <a:avLst/>
          </a:prstGeom>
        </p:spPr>
      </p:pic>
      <p:pic>
        <p:nvPicPr>
          <p:cNvPr id="3074" name="Picture 2" descr="Profile for Coding For Cats">
            <a:extLst>
              <a:ext uri="{FF2B5EF4-FFF2-40B4-BE49-F238E27FC236}">
                <a16:creationId xmlns:a16="http://schemas.microsoft.com/office/drawing/2014/main" id="{905538CF-6ED7-16A3-D660-4678A615D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753" y="4760609"/>
            <a:ext cx="2841224" cy="212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4" y="353186"/>
            <a:ext cx="7965461" cy="9941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Further </a:t>
            </a:r>
            <a:r>
              <a:rPr lang="de-DE" dirty="0" err="1"/>
              <a:t>ideas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5" y="2303029"/>
            <a:ext cx="7965460" cy="3497698"/>
          </a:xfrm>
        </p:spPr>
        <p:txBody>
          <a:bodyPr vert="horz" lIns="91440" tIns="0" rIns="91440" bIns="0" rtlCol="0" anchor="t">
            <a:normAutofit/>
          </a:bodyPr>
          <a:lstStyle>
            <a:defPPr>
              <a:defRPr lang="de-DE"/>
            </a:defPPr>
          </a:lstStyle>
          <a:p>
            <a:pPr marL="347345" indent="-347345" rtl="0"/>
            <a:r>
              <a:rPr lang="en-US" noProof="0" dirty="0"/>
              <a:t>Integrate more </a:t>
            </a:r>
            <a:r>
              <a:rPr lang="en-US" dirty="0" err="1"/>
              <a:t>Smolagents</a:t>
            </a:r>
            <a:endParaRPr lang="en-US" noProof="0" dirty="0">
              <a:cs typeface="Sabon Next LT"/>
            </a:endParaRPr>
          </a:p>
          <a:p>
            <a:pPr marL="347345" indent="-347345"/>
            <a:r>
              <a:rPr lang="en-US" dirty="0"/>
              <a:t>Improve </a:t>
            </a:r>
            <a:r>
              <a:rPr lang="en-US" dirty="0" err="1"/>
              <a:t>WikiAgent</a:t>
            </a:r>
            <a:endParaRPr lang="en-US" noProof="0" dirty="0">
              <a:cs typeface="Sabon Next LT"/>
            </a:endParaRPr>
          </a:p>
          <a:p>
            <a:pPr marL="347345" indent="-347345" rtl="0"/>
            <a:r>
              <a:rPr lang="en-US" noProof="0" dirty="0"/>
              <a:t>Create </a:t>
            </a:r>
            <a:r>
              <a:rPr lang="en-US" dirty="0"/>
              <a:t>More</a:t>
            </a:r>
            <a:r>
              <a:rPr lang="en-US" noProof="0" dirty="0"/>
              <a:t> </a:t>
            </a:r>
            <a:r>
              <a:rPr lang="en-US" dirty="0"/>
              <a:t>Prompts</a:t>
            </a:r>
            <a:endParaRPr lang="en-US" noProof="0" dirty="0">
              <a:cs typeface="Sabon Next LT"/>
            </a:endParaRPr>
          </a:p>
          <a:p>
            <a:pPr marL="347345" indent="-347345"/>
            <a:r>
              <a:rPr lang="en-US" dirty="0"/>
              <a:t>Prompt Engineering</a:t>
            </a:r>
            <a:endParaRPr lang="en-US" noProof="0" dirty="0">
              <a:cs typeface="Sabon Next LT"/>
            </a:endParaRP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3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48F2A-4738-0A23-42DA-AB5A1774FB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32" t="25193"/>
          <a:stretch/>
        </p:blipFill>
        <p:spPr>
          <a:xfrm>
            <a:off x="8476133" y="1797484"/>
            <a:ext cx="4358886" cy="3263031"/>
          </a:xfrm>
          <a:prstGeom prst="rect">
            <a:avLst/>
          </a:prstGeom>
        </p:spPr>
      </p:pic>
      <p:pic>
        <p:nvPicPr>
          <p:cNvPr id="9" name="Picture 8" descr="A graph of a person crying&#10;&#10;AI-generated content may be incorrect.">
            <a:extLst>
              <a:ext uri="{FF2B5EF4-FFF2-40B4-BE49-F238E27FC236}">
                <a16:creationId xmlns:a16="http://schemas.microsoft.com/office/drawing/2014/main" id="{C0B1D4EB-140E-07E8-8790-84C72EEAA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14" y="4432909"/>
            <a:ext cx="3473363" cy="242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8300-B406-3E0C-10FB-E804ABD6F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0CF7B2-AB89-18AC-BEFF-52885A61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4" y="353186"/>
            <a:ext cx="7965461" cy="99416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BFD013-4D50-F6D6-B2A9-47BAE702A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0564" y="2303029"/>
            <a:ext cx="7965460" cy="3497698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Generating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FE9A86A1-101A-5936-7DA8-AEE93E88D3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fld id="{48F63A3B-78C7-47BE-AE5E-E10140E04643}" type="slidenum">
              <a:rPr lang="de-DE" smtClean="0"/>
              <a:pPr rtl="0"/>
              <a:t>4</a:t>
            </a:fld>
            <a:endParaRPr lang="de-DE" dirty="0"/>
          </a:p>
        </p:txBody>
      </p:sp>
      <p:sp>
        <p:nvSpPr>
          <p:cNvPr id="4" name="AutoShape 2" descr="Cats With Cool Vibe Images - Free Download on Freepik">
            <a:extLst>
              <a:ext uri="{FF2B5EF4-FFF2-40B4-BE49-F238E27FC236}">
                <a16:creationId xmlns:a16="http://schemas.microsoft.com/office/drawing/2014/main" id="{3EDAA01E-4261-81E2-2B8E-424BCB2071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2052" name="Picture 4" descr="Cats With Cool Vibe Images - Free Download on Freepik">
            <a:extLst>
              <a:ext uri="{FF2B5EF4-FFF2-40B4-BE49-F238E27FC236}">
                <a16:creationId xmlns:a16="http://schemas.microsoft.com/office/drawing/2014/main" id="{D33E6E4C-EB55-CD1D-6E75-D036A125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846" y="3465119"/>
            <a:ext cx="5103114" cy="33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5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FA99-D2FB-AAA6-5218-A194FADC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8719" y="261639"/>
            <a:ext cx="7965461" cy="994164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Expericen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81266-D4FA-0866-C3E6-0C54F19005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48F63A3B-78C7-47BE-AE5E-E10140E04643}" type="slidenum">
              <a:rPr lang="de-DE" smtClean="0"/>
              <a:pPr rtl="0"/>
              <a:t>5</a:t>
            </a:fld>
            <a:endParaRPr lang="de-D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929BA-AA30-0C9F-6DE7-4BADB0A7C1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070DBF2E-6C7C-8FAB-6EE4-0A98AD0448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29050" y="0"/>
            <a:ext cx="4533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FD4591EE-0ACE-8938-3CF4-4911EBA0F6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6535E32D-75A8-76E0-F6CC-00948F78B9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9" name="AutoShape 10">
            <a:extLst>
              <a:ext uri="{FF2B5EF4-FFF2-40B4-BE49-F238E27FC236}">
                <a16:creationId xmlns:a16="http://schemas.microsoft.com/office/drawing/2014/main" id="{BB3ED74B-B35B-DA1F-A9F6-B53AAEFB6F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A4BFE2CC-62D8-2860-FD7C-61710B11CE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1CD22B-A5D0-CE1E-4AA3-A4D8AB90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160" y="2122313"/>
            <a:ext cx="3081068" cy="46738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3A0421-0968-7D73-76FE-958333A23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66" y="2122314"/>
            <a:ext cx="4444270" cy="44740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F29AC1-AF79-6836-0910-A7E31FAC5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210" y="2180953"/>
            <a:ext cx="4212218" cy="447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20630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893086_TF78438558_Win32" id="{E5260DE1-892A-45A6-87FB-B6B6CDB6D88C}" vid="{7982CA12-75BD-4F5A-9434-39D83265C9EF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6fc463d-97b9-42a3-82c1-ef963954ca3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E2A5527D1F30A4DB29CF01215B86FE4" ma:contentTypeVersion="14" ma:contentTypeDescription="Ein neues Dokument erstellen." ma:contentTypeScope="" ma:versionID="5d437cc02aed01a0c4f3d7793dd2fbb1">
  <xsd:schema xmlns:xsd="http://www.w3.org/2001/XMLSchema" xmlns:xs="http://www.w3.org/2001/XMLSchema" xmlns:p="http://schemas.microsoft.com/office/2006/metadata/properties" xmlns:ns3="86fc463d-97b9-42a3-82c1-ef963954ca35" xmlns:ns4="1894dc57-bec8-4bc6-95d9-b2eed7437818" targetNamespace="http://schemas.microsoft.com/office/2006/metadata/properties" ma:root="true" ma:fieldsID="2cf9cc80b44598e24d32cb2ee89b9f9e" ns3:_="" ns4:_="">
    <xsd:import namespace="86fc463d-97b9-42a3-82c1-ef963954ca35"/>
    <xsd:import namespace="1894dc57-bec8-4bc6-95d9-b2eed74378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fc463d-97b9-42a3-82c1-ef963954ca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94dc57-bec8-4bc6-95d9-b2eed7437818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Freigabehinweis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purl.org/dc/elements/1.1/"/>
    <ds:schemaRef ds:uri="1894dc57-bec8-4bc6-95d9-b2eed7437818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86fc463d-97b9-42a3-82c1-ef963954ca35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577CC49-434B-4DB6-9B86-1275605A29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fc463d-97b9-42a3-82c1-ef963954ca35"/>
    <ds:schemaRef ds:uri="1894dc57-bec8-4bc6-95d9-b2eed74378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{F008A738-9C19-4EA6-8C59-1669796AA85D}tf78438558_win32</Template>
  <TotalTime>0</TotalTime>
  <Words>60</Words>
  <Application>Microsoft Office PowerPoint</Application>
  <PresentationFormat>Widescreen</PresentationFormat>
  <Paragraphs>25</Paragraphs>
  <Slides>5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Benutzerdefiniert</vt:lpstr>
      <vt:lpstr>Sentient Challenge by Blubomberbing </vt:lpstr>
      <vt:lpstr>Framework</vt:lpstr>
      <vt:lpstr>Further ideas</vt:lpstr>
      <vt:lpstr>Results</vt:lpstr>
      <vt:lpstr>Our Expericen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Patrick Zimmermann</dc:creator>
  <cp:lastModifiedBy>Patrick Zimmermann</cp:lastModifiedBy>
  <cp:revision>57</cp:revision>
  <dcterms:created xsi:type="dcterms:W3CDTF">2025-04-06T08:07:39Z</dcterms:created>
  <dcterms:modified xsi:type="dcterms:W3CDTF">2025-04-06T09:53:42Z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0x0101003E2A5527D1F30A4DB29CF01215B86FE4</vt:lpwstr>
  </property>
</Properties>
</file>